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96"/>
  </p:normalViewPr>
  <p:slideViewPr>
    <p:cSldViewPr snapToGrid="0" snapToObjects="1">
      <p:cViewPr>
        <p:scale>
          <a:sx n="90" d="100"/>
          <a:sy n="90" d="100"/>
        </p:scale>
        <p:origin x="108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9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3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8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B9DC-F3B1-0448-B769-FA43A42578D8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B18EE5-0B90-0E44-98F7-A71A2F03A733}"/>
              </a:ext>
            </a:extLst>
          </p:cNvPr>
          <p:cNvGrpSpPr/>
          <p:nvPr/>
        </p:nvGrpSpPr>
        <p:grpSpPr>
          <a:xfrm>
            <a:off x="2185988" y="417204"/>
            <a:ext cx="5161841" cy="5435300"/>
            <a:chOff x="2185988" y="417204"/>
            <a:chExt cx="5161841" cy="54353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0DD01-E4D4-6947-BD13-B949245FF86C}"/>
                </a:ext>
              </a:extLst>
            </p:cNvPr>
            <p:cNvGrpSpPr/>
            <p:nvPr/>
          </p:nvGrpSpPr>
          <p:grpSpPr>
            <a:xfrm>
              <a:off x="2185988" y="417204"/>
              <a:ext cx="5161841" cy="5435300"/>
              <a:chOff x="2187434" y="20953"/>
              <a:chExt cx="5161841" cy="54353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79079D5A-E7D2-CC4C-81F2-E6BC24A19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87434" y="20953"/>
                <a:ext cx="5137996" cy="2354915"/>
              </a:xfrm>
              <a:prstGeom prst="rect">
                <a:avLst/>
              </a:prstGeom>
            </p:spPr>
          </p:pic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BFB5CF9E-66A4-C141-BCB0-128A0DA7B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20075" y="2375868"/>
                <a:ext cx="5029200" cy="3080385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BADA0D6-9DEF-9040-8B02-EBCA3FC0F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75187" y="1375338"/>
              <a:ext cx="1482725" cy="659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534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0D98827D-5A64-8446-A01D-E33BA336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25" y="1833563"/>
            <a:ext cx="4603751" cy="339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FAEA1FB6-6208-0947-B33B-169A65DA3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0FE826-267B-B249-9911-EBECDAFDEA45}"/>
              </a:ext>
            </a:extLst>
          </p:cNvPr>
          <p:cNvGrpSpPr/>
          <p:nvPr/>
        </p:nvGrpSpPr>
        <p:grpSpPr>
          <a:xfrm>
            <a:off x="180975" y="795337"/>
            <a:ext cx="8196263" cy="4152900"/>
            <a:chOff x="180975" y="795337"/>
            <a:chExt cx="8196263" cy="41529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FB5B591-C5F5-B045-9E99-5C68AF01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975" y="795337"/>
              <a:ext cx="4152900" cy="41529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D8200B7-7B76-4840-882E-C9CE061A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4338" y="795337"/>
              <a:ext cx="4152900" cy="415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14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4C5F50-8671-D84C-B937-3D4FA198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150" y="438150"/>
            <a:ext cx="5981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A71ABAC-58B1-DE44-897B-AD07A4510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</TotalTime>
  <Words>0</Words>
  <Application>Microsoft Macintosh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 M. Ashraf</dc:creator>
  <cp:lastModifiedBy>Chowdhury M. Ashraf</cp:lastModifiedBy>
  <cp:revision>10</cp:revision>
  <dcterms:created xsi:type="dcterms:W3CDTF">2020-05-20T15:01:59Z</dcterms:created>
  <dcterms:modified xsi:type="dcterms:W3CDTF">2020-05-21T03:35:25Z</dcterms:modified>
</cp:coreProperties>
</file>